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68" r:id="rId8"/>
    <p:sldMasterId id="2147483806" r:id="rId9"/>
    <p:sldMasterId id="2147483818" r:id="rId10"/>
    <p:sldMasterId id="2147483830" r:id="rId11"/>
    <p:sldMasterId id="2147483842" r:id="rId12"/>
    <p:sldMasterId id="2147483878" r:id="rId13"/>
    <p:sldMasterId id="2147483890" r:id="rId14"/>
    <p:sldMasterId id="2147483902" r:id="rId15"/>
    <p:sldMasterId id="2147483914" r:id="rId16"/>
  </p:sldMasterIdLst>
  <p:notesMasterIdLst>
    <p:notesMasterId r:id="rId40"/>
  </p:notesMasterIdLst>
  <p:sldIdLst>
    <p:sldId id="267" r:id="rId17"/>
    <p:sldId id="274" r:id="rId18"/>
    <p:sldId id="296" r:id="rId19"/>
    <p:sldId id="258" r:id="rId20"/>
    <p:sldId id="295" r:id="rId21"/>
    <p:sldId id="263" r:id="rId22"/>
    <p:sldId id="264" r:id="rId23"/>
    <p:sldId id="276" r:id="rId24"/>
    <p:sldId id="279" r:id="rId25"/>
    <p:sldId id="292" r:id="rId26"/>
    <p:sldId id="287" r:id="rId27"/>
    <p:sldId id="285" r:id="rId28"/>
    <p:sldId id="286" r:id="rId29"/>
    <p:sldId id="290" r:id="rId30"/>
    <p:sldId id="280" r:id="rId31"/>
    <p:sldId id="281" r:id="rId32"/>
    <p:sldId id="282" r:id="rId33"/>
    <p:sldId id="269" r:id="rId34"/>
    <p:sldId id="268" r:id="rId35"/>
    <p:sldId id="289" r:id="rId36"/>
    <p:sldId id="293" r:id="rId37"/>
    <p:sldId id="272" r:id="rId38"/>
    <p:sldId id="294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41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3C99-603F-451A-A3FA-12B420004E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278B-79D6-4ED2-942E-9CBEEDAC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371A-7E6C-4135-A7DA-F62393BC1AB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01537B-E833-44C3-BF37-0F5C7B3BC224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2AD8EA-1E13-4754-83B3-788967178E6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7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7BA7B-4834-4BD6-8205-8B72E32AFED6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E9F0BE-E0C8-4705-A69E-189C5A6C054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3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D7779EC9-0B17-4E62-BA28-0C13D23F3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35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A276553C-D1EE-4054-9667-C7904DC2E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1095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3A0A69F3-3730-4FC0-9703-EE46A1E2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99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CD3AB449-A476-494F-AB5D-3D6B2B4E9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87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E1E98084-9C44-4C98-A988-400D4D5D4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068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B856633-C480-446C-B9A0-B0FA64B5C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90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925591DB-CCFB-4077-BBC7-4E3CCDBC1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919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05ADFF6-83D0-43D5-A08E-0F449CA22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449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975FE5D9-BF05-4902-B5A4-72EC8859B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781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CCC057D-7241-4CC0-89EE-4BF08C621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69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5E351B7-049B-4EE2-B408-5E5ED771B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744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D7779EC9-0B17-4E62-BA28-0C13D23F3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1087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A276553C-D1EE-4054-9667-C7904DC2E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460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F6EC4-80AC-4C33-A5E4-5E8E1EF873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67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066E-A086-42E4-876F-B3BCD4A75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20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BDFBF-9CE7-452C-B022-99314652D4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0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63D24-48F6-4DD9-A018-CDC84F8DD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1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7A72-AD44-4F77-914A-2FE6063AF0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7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52C81-676D-4F86-AE71-60440694C9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91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9C91F-11DC-47B9-AC73-A133F846AC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6713-C405-4B88-BF56-AC24278FC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6C22-97EA-481D-A490-5EA343BDF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3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6BE8D-DF4D-4D3E-BD1D-17C5208E7A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18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087FA-9628-41BD-9DCB-204E09AA2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48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B3B52-831B-49B4-97C7-7483569303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725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C51F6-6CD9-4C56-AD9D-74B8B4F85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532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F6EC4-80AC-4C33-A5E4-5E8E1EF873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51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066E-A086-42E4-876F-B3BCD4A75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5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BDFBF-9CE7-452C-B022-99314652D4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63D24-48F6-4DD9-A018-CDC84F8DD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921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7A72-AD44-4F77-914A-2FE6063AF0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68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52C81-676D-4F86-AE71-60440694C9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0166-082B-4EA5-9B04-B7807ECAC7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0B96-ED89-44CC-8D99-F9958846B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00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9C91F-11DC-47B9-AC73-A133F846AC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61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6BE8D-DF4D-4D3E-BD1D-17C5208E7A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12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087FA-9628-41BD-9DCB-204E09AA2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066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B3B52-831B-49B4-97C7-7483569303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21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C51F6-6CD9-4C56-AD9D-74B8B4F85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9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5CB97B-69C3-4B2F-A11C-0BC799A308EA}" type="datetimeFigureOut">
              <a:rPr/>
              <a:pPr/>
              <a:t>10/27/2018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D28A37-8757-4D54-8700-F8D77A57A9B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78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764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3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022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ADF8-08CC-4CC4-A918-25ACEF136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C42D-F770-4604-B24C-47C1165C8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92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741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51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75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DBF5F9"/>
                </a:solidFill>
              </a:rPr>
              <a:pPr/>
              <a:t>11/18/2019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9100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90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510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5CB97B-69C3-4B2F-A11C-0BC799A308EA}" type="datetimeFigureOut">
              <a:rPr/>
              <a:pPr/>
              <a:t>10/27/2018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D28A37-8757-4D54-8700-F8D77A57A9B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195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467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4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B510-4D73-47BC-9EB1-F012CD9D3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148D-A796-4CE1-A4C1-F1A7FB401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99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80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359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507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0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DBF5F9"/>
                </a:solidFill>
              </a:rPr>
              <a:pPr/>
              <a:t>11/18/2019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96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93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814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5CB97B-69C3-4B2F-A11C-0BC799A308EA}" type="datetimeFigureOut">
              <a:rPr/>
              <a:pPr/>
              <a:t>10/27/2018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D28A37-8757-4D54-8700-F8D77A57A9B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94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33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4D39-483C-466F-B9EF-26347EBD28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60370-DEA1-4213-AA9D-C9025CC88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32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14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40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505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26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428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DBF5F9"/>
                </a:solidFill>
              </a:rPr>
              <a:pPr/>
              <a:t>11/18/2019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0889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655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106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5CB97B-69C3-4B2F-A11C-0BC799A308EA}" type="datetimeFigureOut">
              <a:rPr/>
              <a:pPr/>
              <a:t>10/27/2018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D28A37-8757-4D54-8700-F8D77A57A9B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4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E9B3-A74F-40A5-9EBE-6E371579A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256-1439-4053-90C5-0F0F113B2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80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1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53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6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884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30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58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DBF5F9"/>
                </a:solidFill>
              </a:rPr>
              <a:pPr/>
              <a:t>11/18/2019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281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62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30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A6BA-B1A1-465C-B78C-F936246E32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27EB-2D10-4BF7-9BDD-23989D7D5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0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D37A-7E3C-4E89-B9A7-4BE2E7C26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E8D4-8CA9-47E8-8B5A-98E004C33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6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4861-1B93-427F-AC9E-8582F7351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FDF2-2E15-458F-94F2-AF88740B7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3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6B74-7C0A-4840-8FED-112BA9EECD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BD7B8-91E5-45AD-9E90-279728F4D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EC0E-2BF7-435B-8E6C-16413950CF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9795-6C7A-421F-9B04-3A94B28C4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6713-C405-4B88-BF56-AC24278FC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6C22-97EA-481D-A490-5EA343BDF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5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0166-082B-4EA5-9B04-B7807ECAC7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0B96-ED89-44CC-8D99-F9958846B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ADF8-08CC-4CC4-A918-25ACEF136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C42D-F770-4604-B24C-47C1165C8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4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B510-4D73-47BC-9EB1-F012CD9D3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148D-A796-4CE1-A4C1-F1A7FB401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4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4D39-483C-466F-B9EF-26347EBD28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60370-DEA1-4213-AA9D-C9025CC88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2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E9B3-A74F-40A5-9EBE-6E371579A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256-1439-4053-90C5-0F0F113B2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5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A6BA-B1A1-465C-B78C-F936246E32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27EB-2D10-4BF7-9BDD-23989D7D5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9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D37A-7E3C-4E89-B9A7-4BE2E7C26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E8D4-8CA9-47E8-8B5A-98E004C33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4861-1B93-427F-AC9E-8582F7351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FDF2-2E15-458F-94F2-AF88740B7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7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6B74-7C0A-4840-8FED-112BA9EECD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BD7B8-91E5-45AD-9E90-279728F4D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3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EC0E-2BF7-435B-8E6C-16413950CF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9795-6C7A-421F-9B04-3A94B28C4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9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6713-C405-4B88-BF56-AC24278FC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6C22-97EA-481D-A490-5EA343BDF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4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0166-082B-4EA5-9B04-B7807ECAC7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0B96-ED89-44CC-8D99-F9958846B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9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ADF8-08CC-4CC4-A918-25ACEF136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C42D-F770-4604-B24C-47C1165C8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B510-4D73-47BC-9EB1-F012CD9D3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148D-A796-4CE1-A4C1-F1A7FB401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8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4D39-483C-466F-B9EF-26347EBD28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60370-DEA1-4213-AA9D-C9025CC88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2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E9B3-A74F-40A5-9EBE-6E371579A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256-1439-4053-90C5-0F0F113B2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6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A6BA-B1A1-465C-B78C-F936246E32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27EB-2D10-4BF7-9BDD-23989D7D5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8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D37A-7E3C-4E89-B9A7-4BE2E7C26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E8D4-8CA9-47E8-8B5A-98E004C33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4861-1B93-427F-AC9E-8582F7351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FDF2-2E15-458F-94F2-AF88740B7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6B74-7C0A-4840-8FED-112BA9EECD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BD7B8-91E5-45AD-9E90-279728F4D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3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EC0E-2BF7-435B-8E6C-16413950CF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9795-6C7A-421F-9B04-3A94B28C4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8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1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6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19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84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75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4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1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25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1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17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34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9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1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2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4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9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9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00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9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6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1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5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4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45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35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01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4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9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68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40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A0053-C5A3-482A-8DA4-8842FD0B94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66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4ABD9-80D3-44EF-823A-6569159A46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2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0CE0-F385-484C-BFAE-C0313A1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93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1E3C-D9D8-472C-9428-AF2320351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56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2A7A-13B3-4654-B3A2-2E625E4B87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D616C-B4F3-4697-AB7C-791B7AC9EB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88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F7E5B-F128-4BB6-80B2-920EDD8902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01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D788-D1B7-4D8C-8D03-30BC17E65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13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FA8D-E19E-4D11-8E36-E030AC96C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C05BB-6A56-4BD0-A369-EC6D82857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63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B8A8-B99C-43FF-B876-267D58726B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6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52BAD5-ADC0-4018-B800-1E49ADEAB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55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1544268-4471-4EB1-85F8-8297E2CB2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0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3A0A69F3-3730-4FC0-9703-EE46A1E2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559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CD3AB449-A476-494F-AB5D-3D6B2B4E9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6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E1E98084-9C44-4C98-A988-400D4D5D4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997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B856633-C480-446C-B9A0-B0FA64B5C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43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925591DB-CCFB-4077-BBC7-4E3CCDBC1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975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05ADFF6-83D0-43D5-A08E-0F449CA22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01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975FE5D9-BF05-4902-B5A4-72EC8859B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34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CCC057D-7241-4CC0-89EE-4BF08C621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61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5E351B7-049B-4EE2-B408-5E5ED771B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1795-5576-4930-8664-3B9C832E837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0DAC-8560-43B4-A286-A1B6531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55C2DC-0346-4088-926E-883BB26F4D8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05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B306A-52AC-47D5-A1DF-C4AB272673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B306A-52AC-47D5-A1DF-C4AB272673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5CB97B-69C3-4B2F-A11C-0BC799A308EA}" type="datetimeFigureOut">
              <a:rPr lang="en-US" smtClean="0">
                <a:solidFill>
                  <a:srgbClr val="04617B"/>
                </a:solidFill>
              </a:rPr>
              <a:pPr/>
              <a:t>11/18/2019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D28A37-8757-4D54-8700-F8D77A57A9B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C60F6C-7908-4ADC-977D-AC5D10684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FF6D2C-076A-49EB-8D7F-952A962E6D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C60F6C-7908-4ADC-977D-AC5D10684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FF6D2C-076A-49EB-8D7F-952A962E6D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C60F6C-7908-4ADC-977D-AC5D10684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FF6D2C-076A-49EB-8D7F-952A962E6D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7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708160-56B9-4559-A044-E91592D5C7A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0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55C2DC-0346-4088-926E-883BB26F4D8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0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3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7873" y="-2771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5400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07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41741" y="548721"/>
            <a:ext cx="6191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65568" y="3476895"/>
            <a:ext cx="1270363" cy="1251857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13716" y="3476895"/>
            <a:ext cx="1152798" cy="1251857"/>
          </a:xfrm>
          <a:prstGeom prst="star5">
            <a:avLst/>
          </a:prstGeom>
          <a:solidFill>
            <a:srgbClr val="FDA1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6166" y="1846608"/>
            <a:ext cx="9032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</a:rPr>
              <a:t>Trò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chơi</a:t>
            </a:r>
            <a:r>
              <a:rPr lang="en-US" sz="4800" b="1" dirty="0">
                <a:solidFill>
                  <a:prstClr val="black"/>
                </a:solidFill>
              </a:rPr>
              <a:t>: </a:t>
            </a:r>
            <a:r>
              <a:rPr lang="en-US" sz="4800" b="1" dirty="0" err="1">
                <a:solidFill>
                  <a:prstClr val="black"/>
                </a:solidFill>
              </a:rPr>
              <a:t>Biết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một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câu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đọc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cả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đoạn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71378" y="3476894"/>
            <a:ext cx="1270363" cy="125185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326572" y="6126480"/>
            <a:ext cx="875457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5" descr="10%"/>
          <p:cNvSpPr>
            <a:spLocks noChangeArrowheads="1"/>
          </p:cNvSpPr>
          <p:nvPr/>
        </p:nvSpPr>
        <p:spPr bwMode="auto">
          <a:xfrm>
            <a:off x="2330641" y="1612664"/>
            <a:ext cx="7359821" cy="236257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càng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nhớ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ông</a:t>
            </a:r>
            <a:r>
              <a:rPr lang="en-US" sz="4000" b="1" dirty="0" smtClean="0">
                <a:solidFill>
                  <a:srgbClr val="0000FF"/>
                </a:solidFill>
              </a:rPr>
              <a:t>…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08" y="4836659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9511" y="5566953"/>
            <a:ext cx="914400" cy="838200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9" descr="10%"/>
          <p:cNvSpPr>
            <a:spLocks noChangeArrowheads="1"/>
          </p:cNvSpPr>
          <p:nvPr/>
        </p:nvSpPr>
        <p:spPr bwMode="auto">
          <a:xfrm>
            <a:off x="3173314" y="1244781"/>
            <a:ext cx="6828871" cy="2286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</a:rPr>
              <a:t>vị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ngọt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đậm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đà</a:t>
            </a:r>
            <a:r>
              <a:rPr lang="en-US" sz="3200" b="1" dirty="0" smtClean="0">
                <a:solidFill>
                  <a:srgbClr val="0000FF"/>
                </a:solidFill>
              </a:rPr>
              <a:t>…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79" y="4993413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4197" y="5671456"/>
            <a:ext cx="914400" cy="838200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5" descr="10%"/>
          <p:cNvSpPr>
            <a:spLocks noChangeArrowheads="1"/>
          </p:cNvSpPr>
          <p:nvPr/>
        </p:nvSpPr>
        <p:spPr bwMode="auto">
          <a:xfrm>
            <a:off x="2859053" y="2392080"/>
            <a:ext cx="7359821" cy="236257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</a:rPr>
              <a:t>      </a:t>
            </a:r>
            <a:r>
              <a:rPr lang="en-US" b="1" dirty="0" err="1" smtClean="0">
                <a:solidFill>
                  <a:srgbClr val="0000FF"/>
                </a:solidFill>
              </a:rPr>
              <a:t>xôi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nếp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hương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28" y="395287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9511" y="5566953"/>
            <a:ext cx="914400" cy="838200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9948" y="2667000"/>
            <a:ext cx="78983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8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1697038" y="152400"/>
            <a:ext cx="739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Tìm những hình ảnh đẹp của cây xoài cát ?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6156" name="il_fi" descr="mangue_abre_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86" y="685801"/>
            <a:ext cx="3916914" cy="2969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Picture 14" descr="xoai8rq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9" y="4191000"/>
            <a:ext cx="3756025" cy="2559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9" descr="ANd9GcRg1ZFDT32wzEJjU2REE1Vb6mJSDLx472zRGbsbdAN-Ca-7N-M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4352926"/>
            <a:ext cx="3458953" cy="2562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1331913" y="2025650"/>
            <a:ext cx="3048001" cy="1728788"/>
          </a:xfrm>
          <a:prstGeom prst="cloud">
            <a:avLst/>
          </a:prstGeom>
          <a:solidFill>
            <a:srgbClr val="FFFF99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Hình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ảnh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đẹp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của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cây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xoài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cát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7263" y="3743325"/>
            <a:ext cx="927100" cy="609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Quả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5638" y="990600"/>
            <a:ext cx="927100" cy="6096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Hoa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>
            <a:off x="4378326" y="2890838"/>
            <a:ext cx="777875" cy="8636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41938" y="1468438"/>
            <a:ext cx="1409700" cy="44926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</p:cNvCxnSpPr>
          <p:nvPr/>
        </p:nvCxnSpPr>
        <p:spPr>
          <a:xfrm flipH="1">
            <a:off x="4652963" y="4352926"/>
            <a:ext cx="577850" cy="5238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2"/>
          </p:cNvCxnSpPr>
          <p:nvPr/>
        </p:nvCxnSpPr>
        <p:spPr>
          <a:xfrm>
            <a:off x="5230814" y="4352926"/>
            <a:ext cx="1520825" cy="7524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0"/>
            <a:endCxn id="17" idx="2"/>
          </p:cNvCxnSpPr>
          <p:nvPr/>
        </p:nvCxnSpPr>
        <p:spPr>
          <a:xfrm flipV="1">
            <a:off x="4376738" y="1600200"/>
            <a:ext cx="552450" cy="129063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 animBg="1"/>
      <p:bldP spid="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53090" y="177008"/>
            <a:ext cx="7534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488" y="2598738"/>
            <a:ext cx="1490663" cy="83026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Quả</a:t>
            </a:r>
            <a:r>
              <a:rPr lang="en-US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xoài</a:t>
            </a:r>
            <a:r>
              <a:rPr lang="en-US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cát</a:t>
            </a:r>
            <a:r>
              <a:rPr lang="en-US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chín</a:t>
            </a:r>
            <a:r>
              <a:rPr lang="en-US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endParaRPr lang="en-US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5613" y="1219201"/>
            <a:ext cx="220345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thơm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dịu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dàng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375" y="2863851"/>
            <a:ext cx="19812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ngọt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 </a:t>
            </a: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đậm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đà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575" y="4818063"/>
            <a:ext cx="1797050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đẹp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78150" y="3124201"/>
            <a:ext cx="374650" cy="1941513"/>
          </a:xfrm>
          <a:custGeom>
            <a:avLst/>
            <a:gdLst>
              <a:gd name="connsiteX0" fmla="*/ 0 w 4532244"/>
              <a:gd name="connsiteY0" fmla="*/ 0 h 1829583"/>
              <a:gd name="connsiteX1" fmla="*/ 39757 w 4532244"/>
              <a:gd name="connsiteY1" fmla="*/ 66261 h 1829583"/>
              <a:gd name="connsiteX2" fmla="*/ 53009 w 4532244"/>
              <a:gd name="connsiteY2" fmla="*/ 106017 h 1829583"/>
              <a:gd name="connsiteX3" fmla="*/ 132522 w 4532244"/>
              <a:gd name="connsiteY3" fmla="*/ 212035 h 1829583"/>
              <a:gd name="connsiteX4" fmla="*/ 172278 w 4532244"/>
              <a:gd name="connsiteY4" fmla="*/ 304800 h 1829583"/>
              <a:gd name="connsiteX5" fmla="*/ 212035 w 4532244"/>
              <a:gd name="connsiteY5" fmla="*/ 397565 h 1829583"/>
              <a:gd name="connsiteX6" fmla="*/ 238539 w 4532244"/>
              <a:gd name="connsiteY6" fmla="*/ 516835 h 1829583"/>
              <a:gd name="connsiteX7" fmla="*/ 265044 w 4532244"/>
              <a:gd name="connsiteY7" fmla="*/ 609600 h 1829583"/>
              <a:gd name="connsiteX8" fmla="*/ 278296 w 4532244"/>
              <a:gd name="connsiteY8" fmla="*/ 662609 h 1829583"/>
              <a:gd name="connsiteX9" fmla="*/ 291548 w 4532244"/>
              <a:gd name="connsiteY9" fmla="*/ 702365 h 1829583"/>
              <a:gd name="connsiteX10" fmla="*/ 318052 w 4532244"/>
              <a:gd name="connsiteY10" fmla="*/ 808382 h 1829583"/>
              <a:gd name="connsiteX11" fmla="*/ 357809 w 4532244"/>
              <a:gd name="connsiteY11" fmla="*/ 901148 h 1829583"/>
              <a:gd name="connsiteX12" fmla="*/ 410817 w 4532244"/>
              <a:gd name="connsiteY12" fmla="*/ 1046922 h 1829583"/>
              <a:gd name="connsiteX13" fmla="*/ 463826 w 4532244"/>
              <a:gd name="connsiteY13" fmla="*/ 1139687 h 1829583"/>
              <a:gd name="connsiteX14" fmla="*/ 530087 w 4532244"/>
              <a:gd name="connsiteY14" fmla="*/ 1205948 h 1829583"/>
              <a:gd name="connsiteX15" fmla="*/ 583096 w 4532244"/>
              <a:gd name="connsiteY15" fmla="*/ 1272209 h 1829583"/>
              <a:gd name="connsiteX16" fmla="*/ 622852 w 4532244"/>
              <a:gd name="connsiteY16" fmla="*/ 1298713 h 1829583"/>
              <a:gd name="connsiteX17" fmla="*/ 728870 w 4532244"/>
              <a:gd name="connsiteY17" fmla="*/ 1378226 h 1829583"/>
              <a:gd name="connsiteX18" fmla="*/ 781878 w 4532244"/>
              <a:gd name="connsiteY18" fmla="*/ 1391478 h 1829583"/>
              <a:gd name="connsiteX19" fmla="*/ 861391 w 4532244"/>
              <a:gd name="connsiteY19" fmla="*/ 1417982 h 1829583"/>
              <a:gd name="connsiteX20" fmla="*/ 940904 w 4532244"/>
              <a:gd name="connsiteY20" fmla="*/ 1457739 h 1829583"/>
              <a:gd name="connsiteX21" fmla="*/ 980661 w 4532244"/>
              <a:gd name="connsiteY21" fmla="*/ 1470991 h 1829583"/>
              <a:gd name="connsiteX22" fmla="*/ 1152939 w 4532244"/>
              <a:gd name="connsiteY22" fmla="*/ 1497495 h 1829583"/>
              <a:gd name="connsiteX23" fmla="*/ 1272209 w 4532244"/>
              <a:gd name="connsiteY23" fmla="*/ 1524000 h 1829583"/>
              <a:gd name="connsiteX24" fmla="*/ 1378226 w 4532244"/>
              <a:gd name="connsiteY24" fmla="*/ 1537252 h 1829583"/>
              <a:gd name="connsiteX25" fmla="*/ 1470991 w 4532244"/>
              <a:gd name="connsiteY25" fmla="*/ 1563756 h 1829583"/>
              <a:gd name="connsiteX26" fmla="*/ 1524000 w 4532244"/>
              <a:gd name="connsiteY26" fmla="*/ 1577009 h 1829583"/>
              <a:gd name="connsiteX27" fmla="*/ 1603513 w 4532244"/>
              <a:gd name="connsiteY27" fmla="*/ 1603513 h 1829583"/>
              <a:gd name="connsiteX28" fmla="*/ 1643270 w 4532244"/>
              <a:gd name="connsiteY28" fmla="*/ 1616765 h 1829583"/>
              <a:gd name="connsiteX29" fmla="*/ 1775791 w 4532244"/>
              <a:gd name="connsiteY29" fmla="*/ 1656522 h 1829583"/>
              <a:gd name="connsiteX30" fmla="*/ 1855304 w 4532244"/>
              <a:gd name="connsiteY30" fmla="*/ 1683026 h 1829583"/>
              <a:gd name="connsiteX31" fmla="*/ 1908313 w 4532244"/>
              <a:gd name="connsiteY31" fmla="*/ 1709530 h 1829583"/>
              <a:gd name="connsiteX32" fmla="*/ 1974574 w 4532244"/>
              <a:gd name="connsiteY32" fmla="*/ 1722782 h 1829583"/>
              <a:gd name="connsiteX33" fmla="*/ 2120348 w 4532244"/>
              <a:gd name="connsiteY33" fmla="*/ 1749287 h 1829583"/>
              <a:gd name="connsiteX34" fmla="*/ 2173357 w 4532244"/>
              <a:gd name="connsiteY34" fmla="*/ 1775791 h 1829583"/>
              <a:gd name="connsiteX35" fmla="*/ 2438400 w 4532244"/>
              <a:gd name="connsiteY35" fmla="*/ 1815548 h 1829583"/>
              <a:gd name="connsiteX36" fmla="*/ 3856383 w 4532244"/>
              <a:gd name="connsiteY36" fmla="*/ 1802295 h 1829583"/>
              <a:gd name="connsiteX37" fmla="*/ 4320209 w 4532244"/>
              <a:gd name="connsiteY37" fmla="*/ 1815548 h 1829583"/>
              <a:gd name="connsiteX38" fmla="*/ 4532244 w 4532244"/>
              <a:gd name="connsiteY38" fmla="*/ 1828800 h 18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32244" h="1829583">
                <a:moveTo>
                  <a:pt x="0" y="0"/>
                </a:moveTo>
                <a:cubicBezTo>
                  <a:pt x="13252" y="22087"/>
                  <a:pt x="28238" y="43223"/>
                  <a:pt x="39757" y="66261"/>
                </a:cubicBezTo>
                <a:cubicBezTo>
                  <a:pt x="46004" y="78755"/>
                  <a:pt x="46225" y="93806"/>
                  <a:pt x="53009" y="106017"/>
                </a:cubicBezTo>
                <a:cubicBezTo>
                  <a:pt x="90471" y="173450"/>
                  <a:pt x="92309" y="171822"/>
                  <a:pt x="132522" y="212035"/>
                </a:cubicBezTo>
                <a:cubicBezTo>
                  <a:pt x="170566" y="364211"/>
                  <a:pt x="117369" y="176680"/>
                  <a:pt x="172278" y="304800"/>
                </a:cubicBezTo>
                <a:cubicBezTo>
                  <a:pt x="223622" y="424602"/>
                  <a:pt x="145497" y="297758"/>
                  <a:pt x="212035" y="397565"/>
                </a:cubicBezTo>
                <a:cubicBezTo>
                  <a:pt x="237826" y="474939"/>
                  <a:pt x="215216" y="400218"/>
                  <a:pt x="238539" y="516835"/>
                </a:cubicBezTo>
                <a:cubicBezTo>
                  <a:pt x="252350" y="585890"/>
                  <a:pt x="248201" y="550651"/>
                  <a:pt x="265044" y="609600"/>
                </a:cubicBezTo>
                <a:cubicBezTo>
                  <a:pt x="270048" y="627113"/>
                  <a:pt x="273292" y="645096"/>
                  <a:pt x="278296" y="662609"/>
                </a:cubicBezTo>
                <a:cubicBezTo>
                  <a:pt x="282133" y="676040"/>
                  <a:pt x="287873" y="688888"/>
                  <a:pt x="291548" y="702365"/>
                </a:cubicBezTo>
                <a:cubicBezTo>
                  <a:pt x="301132" y="737508"/>
                  <a:pt x="301761" y="775801"/>
                  <a:pt x="318052" y="808382"/>
                </a:cubicBezTo>
                <a:cubicBezTo>
                  <a:pt x="339775" y="851827"/>
                  <a:pt x="346109" y="858247"/>
                  <a:pt x="357809" y="901148"/>
                </a:cubicBezTo>
                <a:cubicBezTo>
                  <a:pt x="407387" y="1082938"/>
                  <a:pt x="355707" y="950481"/>
                  <a:pt x="410817" y="1046922"/>
                </a:cubicBezTo>
                <a:cubicBezTo>
                  <a:pt x="430953" y="1082160"/>
                  <a:pt x="437242" y="1109305"/>
                  <a:pt x="463826" y="1139687"/>
                </a:cubicBezTo>
                <a:cubicBezTo>
                  <a:pt x="484395" y="1163194"/>
                  <a:pt x="512761" y="1179958"/>
                  <a:pt x="530087" y="1205948"/>
                </a:cubicBezTo>
                <a:cubicBezTo>
                  <a:pt x="549767" y="1235468"/>
                  <a:pt x="556119" y="1250628"/>
                  <a:pt x="583096" y="1272209"/>
                </a:cubicBezTo>
                <a:cubicBezTo>
                  <a:pt x="595533" y="1282158"/>
                  <a:pt x="610415" y="1288764"/>
                  <a:pt x="622852" y="1298713"/>
                </a:cubicBezTo>
                <a:cubicBezTo>
                  <a:pt x="662992" y="1330824"/>
                  <a:pt x="661626" y="1361415"/>
                  <a:pt x="728870" y="1378226"/>
                </a:cubicBezTo>
                <a:cubicBezTo>
                  <a:pt x="746539" y="1382643"/>
                  <a:pt x="764433" y="1386245"/>
                  <a:pt x="781878" y="1391478"/>
                </a:cubicBezTo>
                <a:cubicBezTo>
                  <a:pt x="808638" y="1399506"/>
                  <a:pt x="861391" y="1417982"/>
                  <a:pt x="861391" y="1417982"/>
                </a:cubicBezTo>
                <a:cubicBezTo>
                  <a:pt x="903008" y="1459599"/>
                  <a:pt x="872518" y="1438200"/>
                  <a:pt x="940904" y="1457739"/>
                </a:cubicBezTo>
                <a:cubicBezTo>
                  <a:pt x="954336" y="1461577"/>
                  <a:pt x="967109" y="1467603"/>
                  <a:pt x="980661" y="1470991"/>
                </a:cubicBezTo>
                <a:cubicBezTo>
                  <a:pt x="1041371" y="1486168"/>
                  <a:pt x="1088565" y="1489448"/>
                  <a:pt x="1152939" y="1497495"/>
                </a:cubicBezTo>
                <a:cubicBezTo>
                  <a:pt x="1195156" y="1508050"/>
                  <a:pt x="1228458" y="1517269"/>
                  <a:pt x="1272209" y="1524000"/>
                </a:cubicBezTo>
                <a:cubicBezTo>
                  <a:pt x="1307409" y="1529415"/>
                  <a:pt x="1343097" y="1531397"/>
                  <a:pt x="1378226" y="1537252"/>
                </a:cubicBezTo>
                <a:cubicBezTo>
                  <a:pt x="1427939" y="1545537"/>
                  <a:pt x="1426878" y="1551152"/>
                  <a:pt x="1470991" y="1563756"/>
                </a:cubicBezTo>
                <a:cubicBezTo>
                  <a:pt x="1488504" y="1568760"/>
                  <a:pt x="1506555" y="1571775"/>
                  <a:pt x="1524000" y="1577009"/>
                </a:cubicBezTo>
                <a:cubicBezTo>
                  <a:pt x="1550760" y="1585037"/>
                  <a:pt x="1577009" y="1594678"/>
                  <a:pt x="1603513" y="1603513"/>
                </a:cubicBezTo>
                <a:cubicBezTo>
                  <a:pt x="1616765" y="1607930"/>
                  <a:pt x="1629718" y="1613377"/>
                  <a:pt x="1643270" y="1616765"/>
                </a:cubicBezTo>
                <a:cubicBezTo>
                  <a:pt x="1723386" y="1636794"/>
                  <a:pt x="1678993" y="1624256"/>
                  <a:pt x="1775791" y="1656522"/>
                </a:cubicBezTo>
                <a:cubicBezTo>
                  <a:pt x="1775793" y="1656523"/>
                  <a:pt x="1855301" y="1683025"/>
                  <a:pt x="1855304" y="1683026"/>
                </a:cubicBezTo>
                <a:cubicBezTo>
                  <a:pt x="1872974" y="1691861"/>
                  <a:pt x="1889572" y="1703283"/>
                  <a:pt x="1908313" y="1709530"/>
                </a:cubicBezTo>
                <a:cubicBezTo>
                  <a:pt x="1929682" y="1716653"/>
                  <a:pt x="1952722" y="1717319"/>
                  <a:pt x="1974574" y="1722782"/>
                </a:cubicBezTo>
                <a:cubicBezTo>
                  <a:pt x="2097151" y="1753427"/>
                  <a:pt x="1875461" y="1718676"/>
                  <a:pt x="2120348" y="1749287"/>
                </a:cubicBezTo>
                <a:cubicBezTo>
                  <a:pt x="2138018" y="1758122"/>
                  <a:pt x="2154362" y="1770364"/>
                  <a:pt x="2173357" y="1775791"/>
                </a:cubicBezTo>
                <a:cubicBezTo>
                  <a:pt x="2268152" y="1802875"/>
                  <a:pt x="2341131" y="1805821"/>
                  <a:pt x="2438400" y="1815548"/>
                </a:cubicBezTo>
                <a:lnTo>
                  <a:pt x="3856383" y="1802295"/>
                </a:lnTo>
                <a:cubicBezTo>
                  <a:pt x="4011055" y="1802295"/>
                  <a:pt x="4165712" y="1808191"/>
                  <a:pt x="4320209" y="1815548"/>
                </a:cubicBezTo>
                <a:cubicBezTo>
                  <a:pt x="4716561" y="1834422"/>
                  <a:pt x="4045426" y="1828800"/>
                  <a:pt x="4532244" y="182880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78150" y="1681164"/>
            <a:ext cx="1347788" cy="1082675"/>
          </a:xfrm>
          <a:custGeom>
            <a:avLst/>
            <a:gdLst>
              <a:gd name="connsiteX0" fmla="*/ 0 w 2730293"/>
              <a:gd name="connsiteY0" fmla="*/ 1338470 h 1338470"/>
              <a:gd name="connsiteX1" fmla="*/ 53008 w 2730293"/>
              <a:gd name="connsiteY1" fmla="*/ 1245705 h 1338470"/>
              <a:gd name="connsiteX2" fmla="*/ 92765 w 2730293"/>
              <a:gd name="connsiteY2" fmla="*/ 1139687 h 1338470"/>
              <a:gd name="connsiteX3" fmla="*/ 119269 w 2730293"/>
              <a:gd name="connsiteY3" fmla="*/ 1046922 h 1338470"/>
              <a:gd name="connsiteX4" fmla="*/ 185530 w 2730293"/>
              <a:gd name="connsiteY4" fmla="*/ 954157 h 1338470"/>
              <a:gd name="connsiteX5" fmla="*/ 225287 w 2730293"/>
              <a:gd name="connsiteY5" fmla="*/ 887896 h 1338470"/>
              <a:gd name="connsiteX6" fmla="*/ 265043 w 2730293"/>
              <a:gd name="connsiteY6" fmla="*/ 848139 h 1338470"/>
              <a:gd name="connsiteX7" fmla="*/ 318052 w 2730293"/>
              <a:gd name="connsiteY7" fmla="*/ 768626 h 1338470"/>
              <a:gd name="connsiteX8" fmla="*/ 344556 w 2730293"/>
              <a:gd name="connsiteY8" fmla="*/ 728870 h 1338470"/>
              <a:gd name="connsiteX9" fmla="*/ 384313 w 2730293"/>
              <a:gd name="connsiteY9" fmla="*/ 715618 h 1338470"/>
              <a:gd name="connsiteX10" fmla="*/ 410817 w 2730293"/>
              <a:gd name="connsiteY10" fmla="*/ 689113 h 1338470"/>
              <a:gd name="connsiteX11" fmla="*/ 490330 w 2730293"/>
              <a:gd name="connsiteY11" fmla="*/ 662609 h 1338470"/>
              <a:gd name="connsiteX12" fmla="*/ 609600 w 2730293"/>
              <a:gd name="connsiteY12" fmla="*/ 636105 h 1338470"/>
              <a:gd name="connsiteX13" fmla="*/ 662608 w 2730293"/>
              <a:gd name="connsiteY13" fmla="*/ 622852 h 1338470"/>
              <a:gd name="connsiteX14" fmla="*/ 715617 w 2730293"/>
              <a:gd name="connsiteY14" fmla="*/ 596348 h 1338470"/>
              <a:gd name="connsiteX15" fmla="*/ 755373 w 2730293"/>
              <a:gd name="connsiteY15" fmla="*/ 583096 h 1338470"/>
              <a:gd name="connsiteX16" fmla="*/ 821634 w 2730293"/>
              <a:gd name="connsiteY16" fmla="*/ 543339 h 1338470"/>
              <a:gd name="connsiteX17" fmla="*/ 848139 w 2730293"/>
              <a:gd name="connsiteY17" fmla="*/ 516835 h 1338470"/>
              <a:gd name="connsiteX18" fmla="*/ 954156 w 2730293"/>
              <a:gd name="connsiteY18" fmla="*/ 463826 h 1338470"/>
              <a:gd name="connsiteX19" fmla="*/ 1139687 w 2730293"/>
              <a:gd name="connsiteY19" fmla="*/ 344557 h 1338470"/>
              <a:gd name="connsiteX20" fmla="*/ 1205947 w 2730293"/>
              <a:gd name="connsiteY20" fmla="*/ 304800 h 1338470"/>
              <a:gd name="connsiteX21" fmla="*/ 1298713 w 2730293"/>
              <a:gd name="connsiteY21" fmla="*/ 225287 h 1338470"/>
              <a:gd name="connsiteX22" fmla="*/ 1338469 w 2730293"/>
              <a:gd name="connsiteY22" fmla="*/ 198783 h 1338470"/>
              <a:gd name="connsiteX23" fmla="*/ 1391478 w 2730293"/>
              <a:gd name="connsiteY23" fmla="*/ 185531 h 1338470"/>
              <a:gd name="connsiteX24" fmla="*/ 1470991 w 2730293"/>
              <a:gd name="connsiteY24" fmla="*/ 145774 h 1338470"/>
              <a:gd name="connsiteX25" fmla="*/ 1510747 w 2730293"/>
              <a:gd name="connsiteY25" fmla="*/ 119270 h 1338470"/>
              <a:gd name="connsiteX26" fmla="*/ 1696278 w 2730293"/>
              <a:gd name="connsiteY26" fmla="*/ 79513 h 1338470"/>
              <a:gd name="connsiteX27" fmla="*/ 2531165 w 2730293"/>
              <a:gd name="connsiteY27" fmla="*/ 66261 h 1338470"/>
              <a:gd name="connsiteX28" fmla="*/ 2729947 w 2730293"/>
              <a:gd name="connsiteY28" fmla="*/ 0 h 13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30293" h="1338470">
                <a:moveTo>
                  <a:pt x="0" y="1338470"/>
                </a:moveTo>
                <a:cubicBezTo>
                  <a:pt x="17669" y="1307548"/>
                  <a:pt x="39310" y="1278579"/>
                  <a:pt x="53008" y="1245705"/>
                </a:cubicBezTo>
                <a:cubicBezTo>
                  <a:pt x="116689" y="1092869"/>
                  <a:pt x="20315" y="1248360"/>
                  <a:pt x="92765" y="1139687"/>
                </a:cubicBezTo>
                <a:cubicBezTo>
                  <a:pt x="97011" y="1122702"/>
                  <a:pt x="109763" y="1065935"/>
                  <a:pt x="119269" y="1046922"/>
                </a:cubicBezTo>
                <a:cubicBezTo>
                  <a:pt x="131127" y="1023206"/>
                  <a:pt x="173516" y="972177"/>
                  <a:pt x="185530" y="954157"/>
                </a:cubicBezTo>
                <a:cubicBezTo>
                  <a:pt x="199818" y="932725"/>
                  <a:pt x="209832" y="908502"/>
                  <a:pt x="225287" y="887896"/>
                </a:cubicBezTo>
                <a:cubicBezTo>
                  <a:pt x="236532" y="872903"/>
                  <a:pt x="253537" y="862933"/>
                  <a:pt x="265043" y="848139"/>
                </a:cubicBezTo>
                <a:cubicBezTo>
                  <a:pt x="284600" y="822995"/>
                  <a:pt x="300382" y="795130"/>
                  <a:pt x="318052" y="768626"/>
                </a:cubicBezTo>
                <a:cubicBezTo>
                  <a:pt x="326887" y="755374"/>
                  <a:pt x="329446" y="733906"/>
                  <a:pt x="344556" y="728870"/>
                </a:cubicBezTo>
                <a:lnTo>
                  <a:pt x="384313" y="715618"/>
                </a:lnTo>
                <a:cubicBezTo>
                  <a:pt x="393148" y="706783"/>
                  <a:pt x="399642" y="694701"/>
                  <a:pt x="410817" y="689113"/>
                </a:cubicBezTo>
                <a:cubicBezTo>
                  <a:pt x="435805" y="676619"/>
                  <a:pt x="463826" y="671444"/>
                  <a:pt x="490330" y="662609"/>
                </a:cubicBezTo>
                <a:cubicBezTo>
                  <a:pt x="567706" y="636817"/>
                  <a:pt x="492980" y="659430"/>
                  <a:pt x="609600" y="636105"/>
                </a:cubicBezTo>
                <a:cubicBezTo>
                  <a:pt x="627460" y="632533"/>
                  <a:pt x="645554" y="629247"/>
                  <a:pt x="662608" y="622852"/>
                </a:cubicBezTo>
                <a:cubicBezTo>
                  <a:pt x="681105" y="615915"/>
                  <a:pt x="697459" y="604130"/>
                  <a:pt x="715617" y="596348"/>
                </a:cubicBezTo>
                <a:cubicBezTo>
                  <a:pt x="728456" y="590845"/>
                  <a:pt x="742121" y="587513"/>
                  <a:pt x="755373" y="583096"/>
                </a:cubicBezTo>
                <a:cubicBezTo>
                  <a:pt x="822531" y="515941"/>
                  <a:pt x="735618" y="594949"/>
                  <a:pt x="821634" y="543339"/>
                </a:cubicBezTo>
                <a:cubicBezTo>
                  <a:pt x="832348" y="536911"/>
                  <a:pt x="837425" y="523263"/>
                  <a:pt x="848139" y="516835"/>
                </a:cubicBezTo>
                <a:cubicBezTo>
                  <a:pt x="882019" y="496507"/>
                  <a:pt x="920651" y="484766"/>
                  <a:pt x="954156" y="463826"/>
                </a:cubicBezTo>
                <a:cubicBezTo>
                  <a:pt x="987573" y="442940"/>
                  <a:pt x="1101640" y="373092"/>
                  <a:pt x="1139687" y="344557"/>
                </a:cubicBezTo>
                <a:cubicBezTo>
                  <a:pt x="1197901" y="300897"/>
                  <a:pt x="1129929" y="330139"/>
                  <a:pt x="1205947" y="304800"/>
                </a:cubicBezTo>
                <a:cubicBezTo>
                  <a:pt x="1254108" y="256640"/>
                  <a:pt x="1239212" y="267788"/>
                  <a:pt x="1298713" y="225287"/>
                </a:cubicBezTo>
                <a:cubicBezTo>
                  <a:pt x="1311673" y="216030"/>
                  <a:pt x="1323830" y="205057"/>
                  <a:pt x="1338469" y="198783"/>
                </a:cubicBezTo>
                <a:cubicBezTo>
                  <a:pt x="1355210" y="191608"/>
                  <a:pt x="1373808" y="189948"/>
                  <a:pt x="1391478" y="185531"/>
                </a:cubicBezTo>
                <a:cubicBezTo>
                  <a:pt x="1505403" y="109578"/>
                  <a:pt x="1361267" y="200635"/>
                  <a:pt x="1470991" y="145774"/>
                </a:cubicBezTo>
                <a:cubicBezTo>
                  <a:pt x="1485237" y="138651"/>
                  <a:pt x="1495779" y="124713"/>
                  <a:pt x="1510747" y="119270"/>
                </a:cubicBezTo>
                <a:cubicBezTo>
                  <a:pt x="1533594" y="110962"/>
                  <a:pt x="1661412" y="80524"/>
                  <a:pt x="1696278" y="79513"/>
                </a:cubicBezTo>
                <a:cubicBezTo>
                  <a:pt x="1974492" y="71449"/>
                  <a:pt x="2252869" y="70678"/>
                  <a:pt x="2531165" y="66261"/>
                </a:cubicBezTo>
                <a:cubicBezTo>
                  <a:pt x="2747578" y="51834"/>
                  <a:pt x="2729947" y="119417"/>
                  <a:pt x="272994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2978151" y="2863851"/>
            <a:ext cx="1617663" cy="384175"/>
          </a:xfrm>
          <a:custGeom>
            <a:avLst/>
            <a:gdLst>
              <a:gd name="connsiteX0" fmla="*/ 0 w 2676939"/>
              <a:gd name="connsiteY0" fmla="*/ 384420 h 384420"/>
              <a:gd name="connsiteX1" fmla="*/ 145774 w 2676939"/>
              <a:gd name="connsiteY1" fmla="*/ 291655 h 384420"/>
              <a:gd name="connsiteX2" fmla="*/ 198783 w 2676939"/>
              <a:gd name="connsiteY2" fmla="*/ 278403 h 384420"/>
              <a:gd name="connsiteX3" fmla="*/ 318052 w 2676939"/>
              <a:gd name="connsiteY3" fmla="*/ 291655 h 384420"/>
              <a:gd name="connsiteX4" fmla="*/ 371061 w 2676939"/>
              <a:gd name="connsiteY4" fmla="*/ 318159 h 384420"/>
              <a:gd name="connsiteX5" fmla="*/ 437322 w 2676939"/>
              <a:gd name="connsiteY5" fmla="*/ 331411 h 384420"/>
              <a:gd name="connsiteX6" fmla="*/ 490330 w 2676939"/>
              <a:gd name="connsiteY6" fmla="*/ 344663 h 384420"/>
              <a:gd name="connsiteX7" fmla="*/ 649356 w 2676939"/>
              <a:gd name="connsiteY7" fmla="*/ 331411 h 384420"/>
              <a:gd name="connsiteX8" fmla="*/ 702365 w 2676939"/>
              <a:gd name="connsiteY8" fmla="*/ 318159 h 384420"/>
              <a:gd name="connsiteX9" fmla="*/ 742122 w 2676939"/>
              <a:gd name="connsiteY9" fmla="*/ 278403 h 384420"/>
              <a:gd name="connsiteX10" fmla="*/ 821635 w 2676939"/>
              <a:gd name="connsiteY10" fmla="*/ 225394 h 384420"/>
              <a:gd name="connsiteX11" fmla="*/ 861391 w 2676939"/>
              <a:gd name="connsiteY11" fmla="*/ 185637 h 384420"/>
              <a:gd name="connsiteX12" fmla="*/ 1033669 w 2676939"/>
              <a:gd name="connsiteY12" fmla="*/ 172385 h 384420"/>
              <a:gd name="connsiteX13" fmla="*/ 1086678 w 2676939"/>
              <a:gd name="connsiteY13" fmla="*/ 159133 h 384420"/>
              <a:gd name="connsiteX14" fmla="*/ 1166191 w 2676939"/>
              <a:gd name="connsiteY14" fmla="*/ 132629 h 384420"/>
              <a:gd name="connsiteX15" fmla="*/ 1510748 w 2676939"/>
              <a:gd name="connsiteY15" fmla="*/ 145881 h 384420"/>
              <a:gd name="connsiteX16" fmla="*/ 1550504 w 2676939"/>
              <a:gd name="connsiteY16" fmla="*/ 159133 h 384420"/>
              <a:gd name="connsiteX17" fmla="*/ 1603513 w 2676939"/>
              <a:gd name="connsiteY17" fmla="*/ 172385 h 384420"/>
              <a:gd name="connsiteX18" fmla="*/ 1961322 w 2676939"/>
              <a:gd name="connsiteY18" fmla="*/ 159133 h 384420"/>
              <a:gd name="connsiteX19" fmla="*/ 2067339 w 2676939"/>
              <a:gd name="connsiteY19" fmla="*/ 145881 h 384420"/>
              <a:gd name="connsiteX20" fmla="*/ 2213113 w 2676939"/>
              <a:gd name="connsiteY20" fmla="*/ 132629 h 384420"/>
              <a:gd name="connsiteX21" fmla="*/ 2398643 w 2676939"/>
              <a:gd name="connsiteY21" fmla="*/ 106124 h 384420"/>
              <a:gd name="connsiteX22" fmla="*/ 2517913 w 2676939"/>
              <a:gd name="connsiteY22" fmla="*/ 79620 h 384420"/>
              <a:gd name="connsiteX23" fmla="*/ 2623930 w 2676939"/>
              <a:gd name="connsiteY23" fmla="*/ 66368 h 384420"/>
              <a:gd name="connsiteX24" fmla="*/ 2650435 w 2676939"/>
              <a:gd name="connsiteY24" fmla="*/ 39863 h 384420"/>
              <a:gd name="connsiteX25" fmla="*/ 2676939 w 2676939"/>
              <a:gd name="connsiteY25" fmla="*/ 107 h 3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6939" h="384420">
                <a:moveTo>
                  <a:pt x="0" y="384420"/>
                </a:moveTo>
                <a:cubicBezTo>
                  <a:pt x="58497" y="286923"/>
                  <a:pt x="14767" y="324406"/>
                  <a:pt x="145774" y="291655"/>
                </a:cubicBezTo>
                <a:lnTo>
                  <a:pt x="198783" y="278403"/>
                </a:lnTo>
                <a:cubicBezTo>
                  <a:pt x="238539" y="282820"/>
                  <a:pt x="279075" y="282660"/>
                  <a:pt x="318052" y="291655"/>
                </a:cubicBezTo>
                <a:cubicBezTo>
                  <a:pt x="337301" y="296097"/>
                  <a:pt x="352320" y="311912"/>
                  <a:pt x="371061" y="318159"/>
                </a:cubicBezTo>
                <a:cubicBezTo>
                  <a:pt x="392430" y="325282"/>
                  <a:pt x="415334" y="326525"/>
                  <a:pt x="437322" y="331411"/>
                </a:cubicBezTo>
                <a:cubicBezTo>
                  <a:pt x="455101" y="335362"/>
                  <a:pt x="472661" y="340246"/>
                  <a:pt x="490330" y="344663"/>
                </a:cubicBezTo>
                <a:cubicBezTo>
                  <a:pt x="543339" y="340246"/>
                  <a:pt x="596574" y="338009"/>
                  <a:pt x="649356" y="331411"/>
                </a:cubicBezTo>
                <a:cubicBezTo>
                  <a:pt x="667429" y="329152"/>
                  <a:pt x="686551" y="327195"/>
                  <a:pt x="702365" y="318159"/>
                </a:cubicBezTo>
                <a:cubicBezTo>
                  <a:pt x="718637" y="308861"/>
                  <a:pt x="727328" y="289909"/>
                  <a:pt x="742122" y="278403"/>
                </a:cubicBezTo>
                <a:cubicBezTo>
                  <a:pt x="767266" y="258846"/>
                  <a:pt x="799111" y="247919"/>
                  <a:pt x="821635" y="225394"/>
                </a:cubicBezTo>
                <a:cubicBezTo>
                  <a:pt x="834887" y="212142"/>
                  <a:pt x="843209" y="190182"/>
                  <a:pt x="861391" y="185637"/>
                </a:cubicBezTo>
                <a:cubicBezTo>
                  <a:pt x="917267" y="171668"/>
                  <a:pt x="976243" y="176802"/>
                  <a:pt x="1033669" y="172385"/>
                </a:cubicBezTo>
                <a:cubicBezTo>
                  <a:pt x="1051339" y="167968"/>
                  <a:pt x="1069233" y="164367"/>
                  <a:pt x="1086678" y="159133"/>
                </a:cubicBezTo>
                <a:cubicBezTo>
                  <a:pt x="1113438" y="151105"/>
                  <a:pt x="1166191" y="132629"/>
                  <a:pt x="1166191" y="132629"/>
                </a:cubicBezTo>
                <a:cubicBezTo>
                  <a:pt x="1281043" y="137046"/>
                  <a:pt x="1396083" y="137973"/>
                  <a:pt x="1510748" y="145881"/>
                </a:cubicBezTo>
                <a:cubicBezTo>
                  <a:pt x="1524684" y="146842"/>
                  <a:pt x="1537073" y="155296"/>
                  <a:pt x="1550504" y="159133"/>
                </a:cubicBezTo>
                <a:cubicBezTo>
                  <a:pt x="1568017" y="164137"/>
                  <a:pt x="1585843" y="167968"/>
                  <a:pt x="1603513" y="172385"/>
                </a:cubicBezTo>
                <a:cubicBezTo>
                  <a:pt x="1722783" y="167968"/>
                  <a:pt x="1842165" y="165942"/>
                  <a:pt x="1961322" y="159133"/>
                </a:cubicBezTo>
                <a:cubicBezTo>
                  <a:pt x="1996878" y="157101"/>
                  <a:pt x="2031921" y="149609"/>
                  <a:pt x="2067339" y="145881"/>
                </a:cubicBezTo>
                <a:cubicBezTo>
                  <a:pt x="2115863" y="140773"/>
                  <a:pt x="2164522" y="137046"/>
                  <a:pt x="2213113" y="132629"/>
                </a:cubicBezTo>
                <a:cubicBezTo>
                  <a:pt x="2362901" y="102670"/>
                  <a:pt x="2178310" y="137600"/>
                  <a:pt x="2398643" y="106124"/>
                </a:cubicBezTo>
                <a:cubicBezTo>
                  <a:pt x="2604901" y="76659"/>
                  <a:pt x="2344291" y="108557"/>
                  <a:pt x="2517913" y="79620"/>
                </a:cubicBezTo>
                <a:cubicBezTo>
                  <a:pt x="2553042" y="73765"/>
                  <a:pt x="2588591" y="70785"/>
                  <a:pt x="2623930" y="66368"/>
                </a:cubicBezTo>
                <a:cubicBezTo>
                  <a:pt x="2632765" y="57533"/>
                  <a:pt x="2644007" y="50577"/>
                  <a:pt x="2650435" y="39863"/>
                </a:cubicBezTo>
                <a:cubicBezTo>
                  <a:pt x="2676803" y="-4084"/>
                  <a:pt x="2646012" y="107"/>
                  <a:pt x="2676939" y="1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939" y="1524001"/>
            <a:ext cx="681037" cy="4619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mùi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813" y="2892426"/>
            <a:ext cx="493712" cy="4619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vị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7238" y="4829176"/>
            <a:ext cx="1433512" cy="4619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màu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4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sắc</a:t>
            </a:r>
            <a:r>
              <a:rPr lang="en-US" altLang="en-US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3" idx="1"/>
          </p:cNvCxnSpPr>
          <p:nvPr/>
        </p:nvCxnSpPr>
        <p:spPr>
          <a:xfrm flipV="1">
            <a:off x="5006975" y="1450976"/>
            <a:ext cx="1798638" cy="3032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30751" y="5048251"/>
            <a:ext cx="538163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4" idx="1"/>
          </p:cNvCxnSpPr>
          <p:nvPr/>
        </p:nvCxnSpPr>
        <p:spPr>
          <a:xfrm flipV="1">
            <a:off x="5089525" y="3094039"/>
            <a:ext cx="1847850" cy="28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49" y="3354389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797" y="779960"/>
            <a:ext cx="9220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3.Tại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6843" y="2103399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i="1" dirty="0" err="1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034" y="2897977"/>
            <a:ext cx="8803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tưởng nhớ ông, biết ơn ông trồng cây cho con </a:t>
            </a:r>
            <a:r>
              <a:rPr lang="vi-V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</a:t>
            </a:r>
            <a:r>
              <a:rPr 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quả ăn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9825" y="4344527"/>
            <a:ext cx="81501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400" dirty="0"/>
              <a:t> </a:t>
            </a:r>
            <a:r>
              <a:rPr 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ông được ăn những quả xoài chín và </a:t>
            </a:r>
            <a:r>
              <a:rPr lang="vi-V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i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b="1" i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70034" y="3004515"/>
            <a:ext cx="533400" cy="6167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8043" y="768122"/>
            <a:ext cx="885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6843" y="2103399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6843" y="3003053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6843" y="3772494"/>
            <a:ext cx="81501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16843" y="3902707"/>
            <a:ext cx="533400" cy="6167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64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3" y="1264920"/>
            <a:ext cx="7735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0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578532" y="228600"/>
            <a:ext cx="6248400" cy="2743200"/>
          </a:xfrm>
          <a:prstGeom prst="cloudCallout">
            <a:avLst>
              <a:gd name="adj1" fmla="val -71269"/>
              <a:gd name="adj2" fmla="val 2443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33" y="1828800"/>
            <a:ext cx="2127525" cy="4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2655" y="908015"/>
            <a:ext cx="2900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117566" y="11405"/>
            <a:ext cx="12074434" cy="68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7528" y="685800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51760" y="1898804"/>
            <a:ext cx="81425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72194" y="2873010"/>
            <a:ext cx="944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vú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sữa</a:t>
            </a:r>
            <a:r>
              <a:rPr lang="en-US" sz="4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79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24400" y="12192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05000" y="403593"/>
            <a:ext cx="8763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6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6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CẢM ƠN CÁC EM</a:t>
            </a:r>
            <a:endParaRPr lang="en-US" sz="60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0301"/>
      </p:ext>
    </p:extLst>
  </p:cSld>
  <p:clrMapOvr>
    <a:masterClrMapping/>
  </p:clrMapOvr>
  <p:transition spd="med"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background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26" b="6465"/>
          <a:stretch/>
        </p:blipFill>
        <p:spPr bwMode="auto">
          <a:xfrm>
            <a:off x="0" y="-19757"/>
            <a:ext cx="12192000" cy="68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93031" y="1040961"/>
            <a:ext cx="7191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12711" y="1864201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9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xoai8rq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5638800" cy="4800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7"/>
          <p:cNvGraphicFramePr>
            <a:graphicFrameLocks noGrp="1"/>
          </p:cNvGraphicFramePr>
          <p:nvPr/>
        </p:nvGraphicFramePr>
        <p:xfrm>
          <a:off x="3276600" y="5334000"/>
          <a:ext cx="5638800" cy="579120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lỉu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trĩu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17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7E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2" y="274320"/>
            <a:ext cx="6013270" cy="5893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84880" y="2389825"/>
            <a:ext cx="4078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3617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4800" b="1" dirty="0" smtClean="0">
                <a:solidFill>
                  <a:srgbClr val="3617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3617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800" b="1" dirty="0" smtClean="0">
                <a:solidFill>
                  <a:srgbClr val="3617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3617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07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71650" y="1638300"/>
            <a:ext cx="86868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Mùa xoài nào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 em cũng chọn những quả chín vàng và to nhất bày lên bàn thờ ông.</a:t>
            </a:r>
            <a:endParaRPr lang="en-US" sz="5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0099"/>
                </a:solidFill>
                <a:latin typeface="VNI-Times" pitchFamily="2" charset="0"/>
              </a:rPr>
              <a:t>       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20154" y="16764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65677" y="25908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77662" y="4123592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0" y="3352800"/>
            <a:ext cx="2819400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4229100"/>
            <a:ext cx="2057400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1504951"/>
            <a:ext cx="86106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 quả xoài xát chín trảy từ cây của ông </a:t>
            </a:r>
            <a:r>
              <a:rPr lang="vi-VN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trồng</a:t>
            </a:r>
            <a:r>
              <a:rPr lang="en-US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kèm với xôi </a:t>
            </a:r>
            <a:r>
              <a:rPr lang="vi-VN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nếp hương</a:t>
            </a:r>
            <a:r>
              <a:rPr lang="en-US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5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 đối với em  không thứ quà gì ngon bằng.</a:t>
            </a:r>
            <a:endParaRPr lang="en-US" sz="5400" b="1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983416" y="1519003"/>
            <a:ext cx="304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288216" y="2349535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076092" y="4876800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356231" y="3124200"/>
            <a:ext cx="30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927231" y="3962400"/>
            <a:ext cx="30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32031" y="4812323"/>
            <a:ext cx="512445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4469" y="5553686"/>
            <a:ext cx="30099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59" y="2789350"/>
            <a:ext cx="30654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662447" y="847859"/>
            <a:ext cx="5943600" cy="1295400"/>
          </a:xfrm>
          <a:prstGeom prst="cloudCallout">
            <a:avLst>
              <a:gd name="adj1" fmla="val 24347"/>
              <a:gd name="adj2" fmla="val 11344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</a:t>
            </a:r>
            <a:r>
              <a:rPr lang="en-US" alt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36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alt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36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nhóm</a:t>
            </a:r>
            <a:endParaRPr lang="en-US" altLang="en-US" sz="3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 rot="899211">
            <a:off x="1685300" y="2717443"/>
            <a:ext cx="7712075" cy="3078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609600"/>
            <a:ext cx="30670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09600"/>
            <a:ext cx="28956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67&quot;/&gt;&lt;/object&gt;&lt;object type=&quot;3&quot; unique_id=&quot;10006&quot;&gt;&lt;property id=&quot;20148&quot; value=&quot;5&quot;/&gt;&lt;property id=&quot;20300&quot; value=&quot;Slide 2&quot;/&gt;&lt;property id=&quot;20307&quot; value=&quot;274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95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79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90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81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69&quot;/&gt;&lt;/object&gt;&lt;object type=&quot;3&quot; unique_id=&quot;10022&quot;&gt;&lt;property id=&quot;20148&quot; value=&quot;5&quot;/&gt;&lt;property id=&quot;20300&quot; value=&quot;Slide 19&quot;/&gt;&lt;property id=&quot;20307&quot; value=&quot;268&quot;/&gt;&lt;/object&gt;&lt;object type=&quot;3&quot; unique_id=&quot;10023&quot;&gt;&lt;property id=&quot;20148&quot; value=&quot;5&quot;/&gt;&lt;property id=&quot;20300&quot; value=&quot;Slide 20&quot;/&gt;&lt;property id=&quot;20307&quot; value=&quot;289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72&quot;/&gt;&lt;/object&gt;&lt;object type=&quot;3&quot; unique_id=&quot;10026&quot;&gt;&lt;property id=&quot;20148&quot; value=&quot;5&quot;/&gt;&lt;property id=&quot;20300&quot; value=&quot;Slide 23&quot;/&gt;&lt;property id=&quot;20307&quot; value=&quot;294&quot;/&gt;&lt;/object&gt;&lt;object type=&quot;3&quot; unique_id=&quot;10052&quot;&gt;&lt;property id=&quot;20148&quot; value=&quot;5&quot;/&gt;&lt;property id=&quot;20300&quot; value=&quot;Slide 3&quot;/&gt;&lt;property id=&quot;20307&quot; value=&quot;296&quot;/&gt;&lt;/object&gt;&lt;/object&gt;&lt;/object&gt;&lt;/database&gt;"/>
  <p:tag name="SECTOMILLISECCONVERTED" val="1"/>
</p:tagLst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334</Words>
  <Application>Microsoft Office PowerPoint</Application>
  <PresentationFormat>Custom</PresentationFormat>
  <Paragraphs>56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6_Office Theme</vt:lpstr>
      <vt:lpstr>7_Office Theme</vt:lpstr>
      <vt:lpstr>8_Office Theme</vt:lpstr>
      <vt:lpstr>Default Design</vt:lpstr>
      <vt:lpstr>1_Default Design</vt:lpstr>
      <vt:lpstr>2_Default Design</vt:lpstr>
      <vt:lpstr>3_Default Design</vt:lpstr>
      <vt:lpstr>4_Default Design</vt:lpstr>
      <vt:lpstr>1_Opulent</vt:lpstr>
      <vt:lpstr>2_Opulent</vt:lpstr>
      <vt:lpstr>3_Opulent</vt:lpstr>
      <vt:lpstr>4_Opulent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35</cp:revision>
  <dcterms:created xsi:type="dcterms:W3CDTF">2018-10-21T23:47:02Z</dcterms:created>
  <dcterms:modified xsi:type="dcterms:W3CDTF">2019-11-18T02:23:09Z</dcterms:modified>
</cp:coreProperties>
</file>